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68" r:id="rId2"/>
    <p:sldId id="272" r:id="rId3"/>
    <p:sldId id="273" r:id="rId4"/>
    <p:sldId id="274" r:id="rId5"/>
    <p:sldId id="275" r:id="rId6"/>
    <p:sldId id="276" r:id="rId7"/>
    <p:sldId id="277" r:id="rId8"/>
    <p:sldId id="294" r:id="rId9"/>
    <p:sldId id="295" r:id="rId10"/>
    <p:sldId id="288" r:id="rId11"/>
    <p:sldId id="293" r:id="rId12"/>
    <p:sldId id="290" r:id="rId13"/>
    <p:sldId id="291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  <a:srgbClr val="F7C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3792" autoAdjust="0"/>
  </p:normalViewPr>
  <p:slideViewPr>
    <p:cSldViewPr snapToGrid="0">
      <p:cViewPr>
        <p:scale>
          <a:sx n="100" d="100"/>
          <a:sy n="100" d="100"/>
        </p:scale>
        <p:origin x="1926" y="3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어두운, 표지판이(가) 표시된 사진&#10;&#10;자동 생성된 설명">
            <a:extLst>
              <a:ext uri="{FF2B5EF4-FFF2-40B4-BE49-F238E27FC236}">
                <a16:creationId xmlns:a16="http://schemas.microsoft.com/office/drawing/2014/main" id="{27F1AFDB-31C8-40B3-BB13-10F8872F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" y="1817441"/>
            <a:ext cx="8886899" cy="3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603FC-FD4E-42F3-AEA5-7CD3E8DBD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EA25-4032-4590-82DB-917A66F7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TheFACO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 소개 중 상세 설명에 첨부한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실행시키기 위해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Glide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라이브러리를 사용함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이미지뷰를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추가한 뒤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사용할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지정함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3897B-DAFC-4F66-AFFA-727B82F2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15A128-8EA8-490B-9341-B2D35826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28D8C-76B3-471D-A370-56FBF779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005463-C68B-46A8-A05A-EADFD0512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A490D5-422D-4254-85EE-7DE3116B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5481C-C93D-47E1-A01E-753C46290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23E5F-A02C-4632-93E6-9CF01D3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6C6516-A7E7-4D28-9977-C78E6303E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B1054-0151-4F3E-A5B4-87D4FB91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6D265-38C6-4B1F-A2A1-1B81463EC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1748"/>
              </p:ext>
            </p:extLst>
          </p:nvPr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272B5-F954-4D76-85BB-23EA40018C61}"/>
              </a:ext>
            </a:extLst>
          </p:cNvPr>
          <p:cNvSpPr/>
          <p:nvPr/>
        </p:nvSpPr>
        <p:spPr>
          <a:xfrm>
            <a:off x="704715" y="4419600"/>
            <a:ext cx="945341" cy="321451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어플 실행</a:t>
            </a:r>
          </a:p>
        </p:txBody>
      </p:sp>
      <p:pic>
        <p:nvPicPr>
          <p:cNvPr id="4" name="그림 3" descr="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F9AAD53-3126-456D-8731-E190BEC8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" y="3903019"/>
            <a:ext cx="779656" cy="124635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11AE18-A298-4CFF-A97C-34A6D71FBFCB}"/>
              </a:ext>
            </a:extLst>
          </p:cNvPr>
          <p:cNvGrpSpPr/>
          <p:nvPr/>
        </p:nvGrpSpPr>
        <p:grpSpPr>
          <a:xfrm>
            <a:off x="896038" y="2006134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DF33F63-100F-4D3E-94D3-7B67A9F6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>
              <a:extLst>
                <a:ext uri="{FF2B5EF4-FFF2-40B4-BE49-F238E27FC236}">
                  <a16:creationId xmlns:a16="http://schemas.microsoft.com/office/drawing/2014/main" id="{AC7686DF-C567-4906-BBE2-4DEB9978AD51}"/>
                </a:ext>
              </a:extLst>
            </p:cNvPr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02774333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7115B-132C-4CFD-B613-7939C40D54D0}"/>
                </a:ext>
              </a:extLst>
            </p:cNvPr>
            <p:cNvSpPr txBox="1"/>
            <p:nvPr/>
          </p:nvSpPr>
          <p:spPr>
            <a:xfrm>
              <a:off x="1038367" y="3003438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서버에 데이터 요청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823B395-5281-4B6D-AE72-0D48E76E4250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1311209" y="2360006"/>
            <a:ext cx="2637022" cy="2941708"/>
          </a:xfrm>
          <a:prstGeom prst="bentConnector4">
            <a:avLst>
              <a:gd name="adj1" fmla="val -24562"/>
              <a:gd name="adj2" fmla="val 66124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358A2C4-D72C-4514-A519-41989734DF47}"/>
              </a:ext>
            </a:extLst>
          </p:cNvPr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AFDC0C-7DE4-48AE-9DD5-87DAE85E6FAD}"/>
                </a:ext>
              </a:extLst>
            </p:cNvPr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대기인원조회</a:t>
              </a:r>
              <a:endParaRPr lang="ko-KR" altLang="en-US" sz="14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E3F4CE7-B960-4F82-95E1-1C0C33DF6191}"/>
                </a:ext>
              </a:extLst>
            </p:cNvPr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 </a:t>
              </a:r>
              <a:r>
                <a:rPr lang="en-US" altLang="ko-KR" sz="1200" dirty="0"/>
                <a:t>- </a:t>
              </a:r>
              <a:r>
                <a:rPr lang="ko-KR" altLang="en-US" sz="1200" dirty="0" err="1"/>
                <a:t>현위치</a:t>
              </a:r>
              <a:endParaRPr lang="ko-KR" altLang="en-US" sz="14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950F2D-6EBA-4327-9ACB-716083F698C2}"/>
                </a:ext>
              </a:extLst>
            </p:cNvPr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추천경로 안내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B093732-0558-4CA1-986F-E2B33B2B3A35}"/>
                </a:ext>
              </a:extLst>
            </p:cNvPr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어플 소개</a:t>
              </a:r>
              <a:endParaRPr lang="ko-KR" altLang="en-US" sz="140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F632F55-4077-44E2-9463-1CE9F27F8DFF}"/>
                </a:ext>
              </a:extLst>
            </p:cNvPr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D2B83F9-B46A-44ED-AA1E-6A3CD25F33B8}"/>
                </a:ext>
              </a:extLst>
            </p:cNvPr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511E5789-E3C4-4441-9DEF-EB0449871B21}"/>
                </a:ext>
              </a:extLst>
            </p:cNvPr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86F8B5-496D-4DF6-BF16-3A204BF37749}"/>
              </a:ext>
            </a:extLst>
          </p:cNvPr>
          <p:cNvCxnSpPr>
            <a:cxnSpLocks/>
          </p:cNvCxnSpPr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FF960B4-1890-4CA4-8F13-F42852A7F0F2}"/>
              </a:ext>
            </a:extLst>
          </p:cNvPr>
          <p:cNvSpPr/>
          <p:nvPr/>
        </p:nvSpPr>
        <p:spPr>
          <a:xfrm>
            <a:off x="6157028" y="2273195"/>
            <a:ext cx="2231395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aws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FD12F583-5851-4327-9C94-500BD122C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D2450E-539C-4D6E-8EA3-94D609ED8D9E}"/>
              </a:ext>
            </a:extLst>
          </p:cNvPr>
          <p:cNvCxnSpPr>
            <a:cxnSpLocks/>
          </p:cNvCxnSpPr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03FC668-4E50-4582-AB02-47D91782BC77}"/>
              </a:ext>
            </a:extLst>
          </p:cNvPr>
          <p:cNvSpPr/>
          <p:nvPr/>
        </p:nvSpPr>
        <p:spPr>
          <a:xfrm>
            <a:off x="6172573" y="3093310"/>
            <a:ext cx="2215850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Google 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가 제공하는 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Maps SDK for Android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를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사용함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B1DE13-1189-43E9-8748-9FC2FA339F06}"/>
              </a:ext>
            </a:extLst>
          </p:cNvPr>
          <p:cNvCxnSpPr>
            <a:cxnSpLocks/>
          </p:cNvCxnSpPr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0C3193-08F0-4ADF-B798-F1987C61106C}"/>
              </a:ext>
            </a:extLst>
          </p:cNvPr>
          <p:cNvSpPr/>
          <p:nvPr/>
        </p:nvSpPr>
        <p:spPr>
          <a:xfrm>
            <a:off x="6172572" y="3906520"/>
            <a:ext cx="2202389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출발지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목적지까지의 대중교통 경로를 안내함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B01AD1-D3A3-4F79-A1E4-3E86A46C061A}"/>
              </a:ext>
            </a:extLst>
          </p:cNvPr>
          <p:cNvCxnSpPr>
            <a:cxnSpLocks/>
          </p:cNvCxnSpPr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3016725-19CB-4550-969E-B77E3D677D5F}"/>
              </a:ext>
            </a:extLst>
          </p:cNvPr>
          <p:cNvSpPr/>
          <p:nvPr/>
        </p:nvSpPr>
        <p:spPr>
          <a:xfrm>
            <a:off x="6172573" y="4707896"/>
            <a:ext cx="2202388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‘The FACO’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사용법을 소개함</a:t>
            </a:r>
          </a:p>
        </p:txBody>
      </p:sp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5395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-02-03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10684"/>
              </p:ext>
            </p:extLst>
          </p:nvPr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47525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99316"/>
              </p:ext>
            </p:extLst>
          </p:nvPr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01258"/>
              </p:ext>
            </p:extLst>
          </p:nvPr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누르거나 아래로 당겨서 자동으로 다시 조회함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78BA5C-E148-482F-A21C-DAFF7D34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8"/>
          <a:stretch/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C4B1C-BDEC-42F9-9944-268695A24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4"/>
          <a:stretch/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44224"/>
              </p:ext>
            </p:extLst>
          </p:nvPr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72657"/>
              </p:ext>
            </p:extLst>
          </p:nvPr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42BD17-796D-4532-97C7-7C48F933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1"/>
          <a:stretch/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2926D-415E-4EB3-A983-4E6E6B552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12"/>
          <a:stretch/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1730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6944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834E7FC-566C-4E80-B0D0-D3E3B109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B084A-4492-48F0-8D58-4223123A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14242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42296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A68E3B-0F44-4C8F-8236-297864E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7D7A14-160B-4BA8-ABED-8ED22EF8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03436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F84929-AC74-4DFE-996F-88C4FD4A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637</Words>
  <Application>Microsoft Office PowerPoint</Application>
  <PresentationFormat>화면 슬라이드 쇼(4:3)</PresentationFormat>
  <Paragraphs>194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83</cp:revision>
  <dcterms:created xsi:type="dcterms:W3CDTF">2020-07-20T13:24:56Z</dcterms:created>
  <dcterms:modified xsi:type="dcterms:W3CDTF">2020-09-07T07:30:50Z</dcterms:modified>
  <cp:version/>
</cp:coreProperties>
</file>